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13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8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8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0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1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5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2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4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89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80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4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CDB3-BA74-4AE9-847E-A28FCC6575E3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9936-876C-418B-89B8-A394CD5CD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9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Анализ ОГЭ и ЕГЭ по информатике в </a:t>
            </a:r>
            <a:r>
              <a:rPr lang="ru-RU"/>
              <a:t>2024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69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Верх-Бийск (2 ученика)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344" y="1278799"/>
            <a:ext cx="5676900" cy="30289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2020" y="252052"/>
            <a:ext cx="3706347" cy="5629015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15439" y="4312738"/>
            <a:ext cx="4201886" cy="249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5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Озеро-</a:t>
            </a:r>
            <a:r>
              <a:rPr lang="ru-RU" dirty="0" err="1"/>
              <a:t>Куреево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3494"/>
            <a:ext cx="10515600" cy="202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0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 первой пересдачи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949" y="1407908"/>
            <a:ext cx="7334250" cy="2905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949" y="4051095"/>
            <a:ext cx="726757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40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67519"/>
            <a:ext cx="114300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6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всему району (до первой пересдачи)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12" y="1533698"/>
            <a:ext cx="3724275" cy="2924175"/>
          </a:xfrm>
          <a:prstGeom prst="rect">
            <a:avLst/>
          </a:prstGeom>
        </p:spPr>
      </p:pic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199" y="1690688"/>
            <a:ext cx="4111555" cy="228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1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Выполнение заданий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3752850" cy="32956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865" y="1027906"/>
            <a:ext cx="3706347" cy="562901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1050" y="1968710"/>
            <a:ext cx="3329228" cy="269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37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14 и 15 по всему району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2173"/>
            <a:ext cx="4448175" cy="25527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250" y="4102587"/>
            <a:ext cx="5802257" cy="177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4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0756" y="1934715"/>
            <a:ext cx="74961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4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Турочак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66491"/>
            <a:ext cx="4619625" cy="28384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840" y="861651"/>
            <a:ext cx="3706347" cy="56290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840570"/>
            <a:ext cx="4756265" cy="290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0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Иогач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994" y="1255843"/>
            <a:ext cx="3552825" cy="2647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994" y="3903793"/>
            <a:ext cx="3924300" cy="2466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840" y="861651"/>
            <a:ext cx="3706347" cy="562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0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err="1"/>
              <a:t>Тондошка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113" y="862534"/>
            <a:ext cx="5734050" cy="3438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7308" y="565560"/>
            <a:ext cx="3706347" cy="56290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1" y="4301060"/>
            <a:ext cx="4003766" cy="238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5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Бийка</a:t>
            </a:r>
            <a:r>
              <a:rPr lang="ru-RU" dirty="0"/>
              <a:t> (7 учеников)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3633" y="1333637"/>
            <a:ext cx="4710336" cy="28464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2020" y="252052"/>
            <a:ext cx="3706347" cy="56290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180115"/>
            <a:ext cx="4275258" cy="25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40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45</Words>
  <Application>Microsoft Office PowerPoint</Application>
  <PresentationFormat>Широкоэкранный</PresentationFormat>
  <Paragraphs>12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Анализ ОГЭ и ЕГЭ по информатике в 2024 году</vt:lpstr>
      <vt:lpstr>По всему району (до первой пересдачи)</vt:lpstr>
      <vt:lpstr>Выполнение заданий</vt:lpstr>
      <vt:lpstr>Задание 14 и 15 по всему району</vt:lpstr>
      <vt:lpstr>Результаты</vt:lpstr>
      <vt:lpstr>Результаты Турочак</vt:lpstr>
      <vt:lpstr>Иогач</vt:lpstr>
      <vt:lpstr>Тондошка</vt:lpstr>
      <vt:lpstr>Бийка (7 учеников)</vt:lpstr>
      <vt:lpstr>Верх-Бийск (2 ученика)</vt:lpstr>
      <vt:lpstr>Озеро-Куреево</vt:lpstr>
      <vt:lpstr>После первой пересдачи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22</cp:revision>
  <dcterms:created xsi:type="dcterms:W3CDTF">2024-12-16T03:43:03Z</dcterms:created>
  <dcterms:modified xsi:type="dcterms:W3CDTF">2024-12-23T08:02:28Z</dcterms:modified>
</cp:coreProperties>
</file>